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0E793-49DC-4764-8D83-CDBDB13A1FE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F03E4-09AB-47FB-8AE8-47B771493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915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0E793-49DC-4764-8D83-CDBDB13A1FE5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F03E4-09AB-47FB-8AE8-47B771493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886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597377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604245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78637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088134"/>
      </p:ext>
    </p:extLst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729377"/>
      </p:ext>
    </p:extLst>
  </p:cSld>
  <p:clrMapOvr>
    <a:masterClrMapping/>
  </p:clrMapOvr>
  <p:transition spd="slow"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036831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261157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01518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ADDU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2012-10-02T01:59:02Z</dcterms:created>
  <dcterms:modified xsi:type="dcterms:W3CDTF">2012-10-02T01:59:02Z</dcterms:modified>
</cp:coreProperties>
</file>